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notesMasterIdLst>
    <p:notesMasterId r:id="rId3"/>
  </p:notesMasterIdLst>
  <p:handoutMasterIdLst>
    <p:handoutMasterId r:id="rId4"/>
  </p:handoutMasterIdLst>
  <p:sldIdLst>
    <p:sldId id="256" r:id="rId2"/>
  </p:sldIdLst>
  <p:sldSz cx="6858000" cy="9144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961" autoAdjust="0"/>
    <p:restoredTop sz="96433" autoAdjust="0"/>
  </p:normalViewPr>
  <p:slideViewPr>
    <p:cSldViewPr snapToGrid="0">
      <p:cViewPr varScale="1">
        <p:scale>
          <a:sx n="68" d="100"/>
          <a:sy n="68" d="100"/>
        </p:scale>
        <p:origin x="3072" y="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292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1"/>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84613" y="1"/>
            <a:ext cx="2971800" cy="458788"/>
          </a:xfrm>
          <a:prstGeom prst="rect">
            <a:avLst/>
          </a:prstGeom>
        </p:spPr>
        <p:txBody>
          <a:bodyPr vert="horz" lIns="91440" tIns="45720" rIns="91440" bIns="45720" rtlCol="0"/>
          <a:lstStyle>
            <a:lvl1pPr algn="r">
              <a:defRPr sz="1200"/>
            </a:lvl1pPr>
          </a:lstStyle>
          <a:p>
            <a:fld id="{CE45DF41-978A-48CB-95B4-77C8D3D0CF98}" type="datetimeFigureOut">
              <a:rPr lang="el-GR" smtClean="0"/>
              <a:t>8/12/2021</a:t>
            </a:fld>
            <a:endParaRPr lang="el-GR"/>
          </a:p>
        </p:txBody>
      </p:sp>
      <p:sp>
        <p:nvSpPr>
          <p:cNvPr id="4" name="Θέση υποσέλιδου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A6D2F71-38A7-424B-BAA6-52D44D05A081}" type="slidenum">
              <a:rPr lang="el-GR" smtClean="0"/>
              <a:t>‹#›</a:t>
            </a:fld>
            <a:endParaRPr lang="el-GR"/>
          </a:p>
        </p:txBody>
      </p:sp>
    </p:spTree>
    <p:extLst>
      <p:ext uri="{BB962C8B-B14F-4D97-AF65-F5344CB8AC3E}">
        <p14:creationId xmlns:p14="http://schemas.microsoft.com/office/powerpoint/2010/main" val="32520001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0277A1C-94B4-4A5C-A0DB-03B88422A1E8}" type="datetimeFigureOut">
              <a:rPr lang="el-GR" smtClean="0"/>
              <a:t>8/12/2021</a:t>
            </a:fld>
            <a:endParaRPr lang="el-GR"/>
          </a:p>
        </p:txBody>
      </p:sp>
      <p:sp>
        <p:nvSpPr>
          <p:cNvPr id="4" name="Θέση εικόνας διαφάνειας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7971DB-2051-4FA0-B980-8491633306A8}" type="slidenum">
              <a:rPr lang="el-GR" smtClean="0"/>
              <a:t>‹#›</a:t>
            </a:fld>
            <a:endParaRPr lang="el-GR"/>
          </a:p>
        </p:txBody>
      </p:sp>
    </p:spTree>
    <p:extLst>
      <p:ext uri="{BB962C8B-B14F-4D97-AF65-F5344CB8AC3E}">
        <p14:creationId xmlns:p14="http://schemas.microsoft.com/office/powerpoint/2010/main" val="23081974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a:xfrm>
            <a:off x="2271713" y="1143000"/>
            <a:ext cx="2314575" cy="3086100"/>
          </a:xfrm>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D57971DB-2051-4FA0-B980-8491633306A8}" type="slidenum">
              <a:rPr lang="el-GR" smtClean="0"/>
              <a:t>1</a:t>
            </a:fld>
            <a:endParaRPr lang="el-GR"/>
          </a:p>
        </p:txBody>
      </p:sp>
    </p:spTree>
    <p:extLst>
      <p:ext uri="{BB962C8B-B14F-4D97-AF65-F5344CB8AC3E}">
        <p14:creationId xmlns:p14="http://schemas.microsoft.com/office/powerpoint/2010/main" val="25628289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l-GR"/>
              <a:t>Στυλ κύριου τίτλου</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l-GR"/>
              <a:t>Στυλ κύριου υπότιτλου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8/12/2021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006503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8/12/2021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7995127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l-GR"/>
              <a:t>Στυλ κύριου τίτλου</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8/12/2021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4080425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ροσαρμοσμένη διάταξ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9226905B-FB68-4E62-BA78-87741B3E7F1C}" type="datetimeFigureOut">
              <a:rPr lang="el-GR" smtClean="0"/>
              <a:t>8/12/2021</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961013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9226905B-FB68-4E62-BA78-87741B3E7F1C}" type="datetimeFigureOut">
              <a:rPr lang="el-GR" smtClean="0"/>
              <a:t>8/12/2021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69286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l-GR"/>
              <a:t>Στυλ κύριου τίτλου</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l-GR"/>
              <a:t>Στυλ υποδείγματος κειμένου</a:t>
            </a:r>
          </a:p>
        </p:txBody>
      </p:sp>
      <p:sp>
        <p:nvSpPr>
          <p:cNvPr id="4" name="Date Placeholder 3"/>
          <p:cNvSpPr>
            <a:spLocks noGrp="1"/>
          </p:cNvSpPr>
          <p:nvPr>
            <p:ph type="dt" sz="half" idx="10"/>
          </p:nvPr>
        </p:nvSpPr>
        <p:spPr/>
        <p:txBody>
          <a:bodyPr/>
          <a:lstStyle/>
          <a:p>
            <a:fld id="{9226905B-FB68-4E62-BA78-87741B3E7F1C}" type="datetimeFigureOut">
              <a:rPr lang="el-GR" smtClean="0"/>
              <a:t>8/12/2021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93974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226905B-FB68-4E62-BA78-87741B3E7F1C}" type="datetimeFigureOut">
              <a:rPr lang="el-GR" smtClean="0"/>
              <a:t>8/12/2021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05246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l-GR"/>
              <a:t>Στυλ κύριου τίτλου</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4" name="Content Placeholder 3"/>
          <p:cNvSpPr>
            <a:spLocks noGrp="1"/>
          </p:cNvSpPr>
          <p:nvPr>
            <p:ph sz="half" idx="2"/>
          </p:nvPr>
        </p:nvSpPr>
        <p:spPr>
          <a:xfrm>
            <a:off x="472381" y="3340100"/>
            <a:ext cx="2901255"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l-GR"/>
              <a:t>Στυλ υποδείγματος κειμένου</a:t>
            </a:r>
          </a:p>
        </p:txBody>
      </p:sp>
      <p:sp>
        <p:nvSpPr>
          <p:cNvPr id="6" name="Content Placeholder 5"/>
          <p:cNvSpPr>
            <a:spLocks noGrp="1"/>
          </p:cNvSpPr>
          <p:nvPr>
            <p:ph sz="quarter" idx="4"/>
          </p:nvPr>
        </p:nvSpPr>
        <p:spPr>
          <a:xfrm>
            <a:off x="3471863" y="3340100"/>
            <a:ext cx="2915543" cy="4912784"/>
          </a:xfrm>
        </p:spPr>
        <p:txBody>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9226905B-FB68-4E62-BA78-87741B3E7F1C}" type="datetimeFigureOut">
              <a:rPr lang="el-GR" smtClean="0"/>
              <a:t>8/12/2021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866280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Date Placeholder 2"/>
          <p:cNvSpPr>
            <a:spLocks noGrp="1"/>
          </p:cNvSpPr>
          <p:nvPr>
            <p:ph type="dt" sz="half" idx="10"/>
          </p:nvPr>
        </p:nvSpPr>
        <p:spPr/>
        <p:txBody>
          <a:bodyPr/>
          <a:lstStyle/>
          <a:p>
            <a:fld id="{9226905B-FB68-4E62-BA78-87741B3E7F1C}" type="datetimeFigureOut">
              <a:rPr lang="el-GR" smtClean="0"/>
              <a:t>8/12/2021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319825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26905B-FB68-4E62-BA78-87741B3E7F1C}" type="datetimeFigureOut">
              <a:rPr lang="el-GR" smtClean="0"/>
              <a:t>8/12/2021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372298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8/12/2021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1514309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l-GR"/>
              <a:t>Στυλ κύριου τίτλου</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l-GR"/>
              <a:t>Στυλ υποδείγματος κειμένου</a:t>
            </a:r>
          </a:p>
        </p:txBody>
      </p:sp>
      <p:sp>
        <p:nvSpPr>
          <p:cNvPr id="5" name="Date Placeholder 4"/>
          <p:cNvSpPr>
            <a:spLocks noGrp="1"/>
          </p:cNvSpPr>
          <p:nvPr>
            <p:ph type="dt" sz="half" idx="10"/>
          </p:nvPr>
        </p:nvSpPr>
        <p:spPr/>
        <p:txBody>
          <a:bodyPr/>
          <a:lstStyle/>
          <a:p>
            <a:fld id="{9226905B-FB68-4E62-BA78-87741B3E7F1C}" type="datetimeFigureOut">
              <a:rPr lang="el-GR" smtClean="0"/>
              <a:t>8/12/2021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98896C19-F4D6-4451-8279-04CE1E0C6E87}" type="slidenum">
              <a:rPr lang="el-GR" smtClean="0"/>
              <a:t>‹#›</a:t>
            </a:fld>
            <a:endParaRPr lang="el-GR"/>
          </a:p>
        </p:txBody>
      </p:sp>
    </p:spTree>
    <p:extLst>
      <p:ext uri="{BB962C8B-B14F-4D97-AF65-F5344CB8AC3E}">
        <p14:creationId xmlns:p14="http://schemas.microsoft.com/office/powerpoint/2010/main" val="2041173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l-GR"/>
              <a:t>Στυλ κύριου τίτλου</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9226905B-FB68-4E62-BA78-87741B3E7F1C}" type="datetimeFigureOut">
              <a:rPr lang="el-GR" smtClean="0"/>
              <a:t>8/12/2021</a:t>
            </a:fld>
            <a:endParaRPr lang="el-GR"/>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98896C19-F4D6-4451-8279-04CE1E0C6E87}" type="slidenum">
              <a:rPr lang="el-GR" smtClean="0"/>
              <a:t>‹#›</a:t>
            </a:fld>
            <a:endParaRPr lang="el-GR"/>
          </a:p>
        </p:txBody>
      </p:sp>
    </p:spTree>
    <p:extLst>
      <p:ext uri="{BB962C8B-B14F-4D97-AF65-F5344CB8AC3E}">
        <p14:creationId xmlns:p14="http://schemas.microsoft.com/office/powerpoint/2010/main" val="139093242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60" r:id="rId12"/>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Ορθογώνιο 13"/>
          <p:cNvSpPr/>
          <p:nvPr/>
        </p:nvSpPr>
        <p:spPr>
          <a:xfrm>
            <a:off x="1256306" y="2237434"/>
            <a:ext cx="4762831" cy="400110"/>
          </a:xfrm>
          <a:prstGeom prst="rect">
            <a:avLst/>
          </a:prstGeom>
        </p:spPr>
        <p:txBody>
          <a:bodyPr wrap="square">
            <a:spAutoFit/>
          </a:bodyPr>
          <a:lstStyle/>
          <a:p>
            <a:pPr algn="just"/>
            <a:r>
              <a:rPr lang="en-US" sz="1000" b="1" dirty="0">
                <a:solidFill>
                  <a:schemeClr val="accent5">
                    <a:lumMod val="75000"/>
                  </a:schemeClr>
                </a:solidFill>
                <a:latin typeface="Calibri" panose="020F0502020204030204" pitchFamily="34" charset="0"/>
                <a:ea typeface="Calibri" panose="020F0502020204030204" pitchFamily="34" charset="0"/>
                <a:cs typeface="Times New Roman" panose="02020603050405020304" pitchFamily="18" charset="0"/>
              </a:rPr>
              <a:t>SUPPORT FOR MEDIUM-SIZED ENTEPRPISES IN STEREA ELLADA FOR THEIR UPGRADE AND MODERNIZATION</a:t>
            </a:r>
            <a:endParaRPr lang="el-GR" sz="1000" dirty="0">
              <a:solidFill>
                <a:schemeClr val="accent5">
                  <a:lumMod val="75000"/>
                </a:schemeClr>
              </a:solidFill>
            </a:endParaRPr>
          </a:p>
        </p:txBody>
      </p:sp>
      <p:sp>
        <p:nvSpPr>
          <p:cNvPr id="10" name="4 - TextBox"/>
          <p:cNvSpPr txBox="1"/>
          <p:nvPr/>
        </p:nvSpPr>
        <p:spPr>
          <a:xfrm>
            <a:off x="1121511" y="2941591"/>
            <a:ext cx="5008945" cy="1701971"/>
          </a:xfrm>
          <a:prstGeom prst="rect">
            <a:avLst/>
          </a:prstGeom>
          <a:noFill/>
        </p:spPr>
        <p:txBody>
          <a:bodyPr wrap="square" rtlCol="0">
            <a:noAutofit/>
          </a:bodyPr>
          <a:lstStyle/>
          <a:p>
            <a:pPr algn="just">
              <a:spcAft>
                <a:spcPts val="0"/>
              </a:spcAft>
            </a:pP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Τhe</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enterprise……………………………with headquarters</a:t>
            </a:r>
            <a:r>
              <a:rPr lang="el-GR"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is active in the Region of </a:t>
            </a: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Sterea</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Ellada</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has joined </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the Action “Support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for </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medium-sized enterprises in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Sterea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Ellada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for their upgrade and modernization“ with a total budget of  14 million €.</a:t>
            </a:r>
            <a:endParaRPr lang="el-GR" sz="1200" dirty="0">
              <a:effectLst/>
              <a:latin typeface="Times New Roman" panose="02020603050405020304" pitchFamily="18" charset="0"/>
              <a:ea typeface="Times New Roman" panose="02020603050405020304" pitchFamily="18" charset="0"/>
            </a:endParaRPr>
          </a:p>
          <a:p>
            <a:pPr algn="just">
              <a:spcAft>
                <a:spcPts val="0"/>
              </a:spcAft>
            </a:pP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endParaRPr lang="el-GR" sz="1200" dirty="0">
              <a:effectLst/>
              <a:latin typeface="Times New Roman" panose="02020603050405020304" pitchFamily="18" charset="0"/>
              <a:ea typeface="Times New Roman" panose="02020603050405020304" pitchFamily="18" charset="0"/>
            </a:endParaRPr>
          </a:p>
          <a:p>
            <a:pPr algn="just">
              <a:spcAft>
                <a:spcPts val="0"/>
              </a:spcAft>
            </a:pP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The Action serves the Regional Strategy of Smart Specialization (RIS3) and aims to increase the capacity of companies to produce new products, differentiate existing ones and continuously upgrade quality and certified production.</a:t>
            </a:r>
            <a:endParaRPr lang="el-GR" sz="1200" dirty="0">
              <a:effectLst/>
              <a:latin typeface="Times New Roman" panose="02020603050405020304" pitchFamily="18" charset="0"/>
              <a:ea typeface="Times New Roman" panose="02020603050405020304" pitchFamily="18" charset="0"/>
            </a:endParaRPr>
          </a:p>
          <a:p>
            <a:pPr algn="just">
              <a:spcAft>
                <a:spcPts val="0"/>
              </a:spcAft>
            </a:pP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endParaRPr lang="el-GR" sz="1200" dirty="0">
              <a:effectLst/>
              <a:latin typeface="Times New Roman" panose="02020603050405020304" pitchFamily="18" charset="0"/>
              <a:ea typeface="Times New Roman" panose="02020603050405020304" pitchFamily="18" charset="0"/>
            </a:endParaRPr>
          </a:p>
          <a:p>
            <a:pPr algn="just">
              <a:spcAft>
                <a:spcPts val="0"/>
              </a:spcAft>
            </a:pP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The </a:t>
            </a:r>
            <a:r>
              <a:rPr lang="el-GR"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Ι</a:t>
            </a:r>
            <a:r>
              <a:rPr lang="en-US" sz="800" kern="1200" dirty="0" err="1">
                <a:solidFill>
                  <a:srgbClr val="002060"/>
                </a:solidFill>
                <a:effectLst/>
                <a:latin typeface="Verdana" panose="020B0604030504040204" pitchFamily="34" charset="0"/>
                <a:ea typeface="Verdana" panose="020B0604030504040204" pitchFamily="34" charset="0"/>
                <a:cs typeface="Verdana" panose="020B0604030504040204" pitchFamily="34" charset="0"/>
              </a:rPr>
              <a:t>nvestment’s</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total budget is</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 of which the public expenditure amounts to …….… .. …… .. …… ..… € and is </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co-financed by Greece and the European Union</a:t>
            </a:r>
            <a:r>
              <a:rPr lang="el-GR"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(ΕΕ)</a:t>
            </a:r>
            <a:r>
              <a:rPr lang="en-US"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 European Regional Development Fund</a:t>
            </a:r>
            <a:r>
              <a:rPr lang="el-GR" sz="800" kern="1200" dirty="0">
                <a:solidFill>
                  <a:srgbClr val="002060"/>
                </a:solidFill>
                <a:effectLst/>
                <a:latin typeface="Verdana" panose="020B0604030504040204" pitchFamily="34" charset="0"/>
                <a:ea typeface="Verdana" panose="020B0604030504040204" pitchFamily="34" charset="0"/>
                <a:cs typeface="Verdana" panose="020B0604030504040204" pitchFamily="34" charset="0"/>
              </a:rPr>
              <a:t> (</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ERDF) under the framework of the Operational Program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Sterea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a:t>
            </a:r>
            <a:r>
              <a:rPr lang="en-US" sz="800" dirty="0" err="1">
                <a:solidFill>
                  <a:srgbClr val="002060"/>
                </a:solidFill>
                <a:latin typeface="Verdana" panose="020B0604030504040204" pitchFamily="34" charset="0"/>
                <a:ea typeface="Verdana" panose="020B0604030504040204" pitchFamily="34" charset="0"/>
                <a:cs typeface="Verdana" panose="020B0604030504040204" pitchFamily="34" charset="0"/>
              </a:rPr>
              <a:t>Ellada</a:t>
            </a:r>
            <a:r>
              <a:rPr lang="en-US" sz="800" dirty="0">
                <a:solidFill>
                  <a:srgbClr val="002060"/>
                </a:solidFill>
                <a:latin typeface="Verdana" panose="020B0604030504040204" pitchFamily="34" charset="0"/>
                <a:ea typeface="Verdana" panose="020B0604030504040204" pitchFamily="34" charset="0"/>
                <a:cs typeface="Verdana" panose="020B0604030504040204" pitchFamily="34" charset="0"/>
              </a:rPr>
              <a:t> 2014-2020. </a:t>
            </a:r>
            <a:endParaRPr lang="el-GR" sz="1200" dirty="0">
              <a:effectLst/>
              <a:latin typeface="Times New Roman" panose="02020603050405020304" pitchFamily="18" charset="0"/>
              <a:ea typeface="Times New Roman" panose="02020603050405020304" pitchFamily="18" charset="0"/>
            </a:endParaRPr>
          </a:p>
        </p:txBody>
      </p:sp>
      <p:pic>
        <p:nvPicPr>
          <p:cNvPr id="3" name="Εικόνα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897017" y="4947609"/>
            <a:ext cx="3543300" cy="857250"/>
          </a:xfrm>
          <a:prstGeom prst="rect">
            <a:avLst/>
          </a:prstGeom>
        </p:spPr>
      </p:pic>
      <p:pic>
        <p:nvPicPr>
          <p:cNvPr id="4" name="Εικόνα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63084" y="607907"/>
            <a:ext cx="2667372" cy="533474"/>
          </a:xfrm>
          <a:prstGeom prst="rect">
            <a:avLst/>
          </a:prstGeom>
        </p:spPr>
      </p:pic>
    </p:spTree>
    <p:extLst>
      <p:ext uri="{BB962C8B-B14F-4D97-AF65-F5344CB8AC3E}">
        <p14:creationId xmlns:p14="http://schemas.microsoft.com/office/powerpoint/2010/main" val="3175485854"/>
      </p:ext>
    </p:extLst>
  </p:cSld>
  <p:clrMapOvr>
    <a:masterClrMapping/>
  </p:clrMapOvr>
</p:sld>
</file>

<file path=ppt/theme/theme1.xml><?xml version="1.0" encoding="utf-8"?>
<a:theme xmlns:a="http://schemas.openxmlformats.org/drawingml/2006/main" name="Θέμα του Office">
  <a:themeElements>
    <a:clrScheme name="Θέμα του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Θέμα του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Θέμα του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287</TotalTime>
  <Words>146</Words>
  <Application>Microsoft Office PowerPoint</Application>
  <PresentationFormat>Προβολή στην οθόνη (4:3)</PresentationFormat>
  <Paragraphs>7</Paragraphs>
  <Slides>1</Slides>
  <Notes>1</Notes>
  <HiddenSlides>0</HiddenSlides>
  <MMClips>0</MMClips>
  <ScaleCrop>false</ScaleCrop>
  <HeadingPairs>
    <vt:vector size="6" baseType="variant">
      <vt:variant>
        <vt:lpstr>Γραμματοσειρές που χρησιμοποιούνται</vt:lpstr>
      </vt:variant>
      <vt:variant>
        <vt:i4>5</vt:i4>
      </vt:variant>
      <vt:variant>
        <vt:lpstr>Θέμα</vt:lpstr>
      </vt:variant>
      <vt:variant>
        <vt:i4>1</vt:i4>
      </vt:variant>
      <vt:variant>
        <vt:lpstr>Τίτλοι διαφανειών</vt:lpstr>
      </vt:variant>
      <vt:variant>
        <vt:i4>1</vt:i4>
      </vt:variant>
    </vt:vector>
  </HeadingPairs>
  <TitlesOfParts>
    <vt:vector size="7" baseType="lpstr">
      <vt:lpstr>Arial</vt:lpstr>
      <vt:lpstr>Calibri</vt:lpstr>
      <vt:lpstr>Calibri Light</vt:lpstr>
      <vt:lpstr>Times New Roman</vt:lpstr>
      <vt:lpstr>Verdana</vt:lpstr>
      <vt:lpstr>Θέμα του Office</vt:lpstr>
      <vt:lpstr>Παρουσίαση του PowerPoint</vt:lpstr>
    </vt:vector>
  </TitlesOfParts>
  <Company>KEPA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ΤΣΕΛΕΚΙΔΟΥ ΚΑΛΛΙΣ</dc:creator>
  <cp:lastModifiedBy>j sapios</cp:lastModifiedBy>
  <cp:revision>41</cp:revision>
  <dcterms:created xsi:type="dcterms:W3CDTF">2019-10-24T12:02:18Z</dcterms:created>
  <dcterms:modified xsi:type="dcterms:W3CDTF">2021-12-08T11:59:28Z</dcterms:modified>
</cp:coreProperties>
</file>