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28/8/2020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191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45</cp:revision>
  <dcterms:created xsi:type="dcterms:W3CDTF">2018-02-13T12:16:57Z</dcterms:created>
  <dcterms:modified xsi:type="dcterms:W3CDTF">2020-08-28T11:51:06Z</dcterms:modified>
</cp:coreProperties>
</file>