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102" y="7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31/8/2020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31/8/2020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31/8/2020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9" y="0"/>
            <a:ext cx="10644702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31/8/2020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επιχείρηση…………………………………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……………………. εντάχθηκε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έχει ως στόχο την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όλες τις περιφέρειες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χώρας.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…….…..……..……..…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…….…..……..……..…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οικονομία και στην αγορά στην οποία εδρεύει. </a:t>
            </a: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266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ΚΑΤΣΕΛΟΣ ΣΩΤΗΡΗΣ</cp:lastModifiedBy>
  <cp:revision>35</cp:revision>
  <dcterms:created xsi:type="dcterms:W3CDTF">2018-02-13T12:16:57Z</dcterms:created>
  <dcterms:modified xsi:type="dcterms:W3CDTF">2020-08-31T13:41:05Z</dcterms:modified>
</cp:coreProperties>
</file>