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797675" cy="992822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varScale="1">
        <p:scale>
          <a:sx n="65" d="100"/>
          <a:sy n="65" d="100"/>
        </p:scale>
        <p:origin x="2574" y="7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45659" cy="498135"/>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50443" y="1"/>
            <a:ext cx="2945659" cy="498135"/>
          </a:xfrm>
          <a:prstGeom prst="rect">
            <a:avLst/>
          </a:prstGeom>
        </p:spPr>
        <p:txBody>
          <a:bodyPr vert="horz" lIns="91440" tIns="45720" rIns="91440" bIns="45720" rtlCol="0"/>
          <a:lstStyle>
            <a:lvl1pPr algn="r">
              <a:defRPr sz="1200"/>
            </a:lvl1pPr>
          </a:lstStyle>
          <a:p>
            <a:fld id="{CE45DF41-978A-48CB-95B4-77C8D3D0CF98}" type="datetimeFigureOut">
              <a:rPr lang="el-GR" smtClean="0"/>
              <a:t>9/6/2021</a:t>
            </a:fld>
            <a:endParaRPr lang="el-GR"/>
          </a:p>
        </p:txBody>
      </p:sp>
      <p:sp>
        <p:nvSpPr>
          <p:cNvPr id="4" name="Θέση υποσέλιδου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0277A1C-94B4-4A5C-A0DB-03B88422A1E8}" type="datetimeFigureOut">
              <a:rPr lang="el-GR" smtClean="0"/>
              <a:t>9/6/2021</a:t>
            </a:fld>
            <a:endParaRPr lang="el-GR"/>
          </a:p>
        </p:txBody>
      </p:sp>
      <p:sp>
        <p:nvSpPr>
          <p:cNvPr id="4" name="Θέση εικόνας διαφάνειας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143125" y="1241425"/>
            <a:ext cx="2511425" cy="3349625"/>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9/6/2021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9/6/2021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9/6/2021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9/6/2021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9/6/2021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9/6/2021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9/6/2021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9/6/2021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9/6/2021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9/6/2021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9/6/2021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9/6/2021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9/6/2021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 TextBox"/>
          <p:cNvSpPr txBox="1"/>
          <p:nvPr/>
        </p:nvSpPr>
        <p:spPr>
          <a:xfrm>
            <a:off x="1228725" y="2744656"/>
            <a:ext cx="4459056" cy="1442703"/>
          </a:xfrm>
          <a:prstGeom prst="rect">
            <a:avLst/>
          </a:prstGeom>
          <a:noFill/>
        </p:spPr>
        <p:txBody>
          <a:bodyPr wrap="square" rtlCol="0">
            <a:spAutoFit/>
          </a:bodyPr>
          <a:lstStyle/>
          <a:p>
            <a:pPr algn="just"/>
            <a:r>
              <a:rPr lang="el-GR" sz="675" dirty="0">
                <a:solidFill>
                  <a:srgbClr val="002060"/>
                </a:solidFill>
                <a:latin typeface="Verdana" pitchFamily="34" charset="0"/>
                <a:ea typeface="Verdana" pitchFamily="34" charset="0"/>
                <a:cs typeface="Verdana" pitchFamily="34" charset="0"/>
              </a:rPr>
              <a:t>Η επιχείρηση………………………………………………………… που εδρεύει/δραστηριοποιείται στην Περιφέρεια Στερεάς Ελλάδας,</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εντάχθηκε στη Δράση «Ενίσχυση Μικρών και πολύ Μικρών Επιχειρήσεων που επλήγησαν από τον </a:t>
            </a:r>
            <a:r>
              <a:rPr lang="en-US" sz="675" dirty="0">
                <a:solidFill>
                  <a:srgbClr val="002060"/>
                </a:solidFill>
                <a:latin typeface="Verdana" pitchFamily="34" charset="0"/>
                <a:ea typeface="Verdana" pitchFamily="34" charset="0"/>
                <a:cs typeface="Verdana" pitchFamily="34" charset="0"/>
              </a:rPr>
              <a:t>covid-19 </a:t>
            </a:r>
            <a:r>
              <a:rPr lang="el-GR" sz="675" dirty="0">
                <a:solidFill>
                  <a:srgbClr val="002060"/>
                </a:solidFill>
                <a:latin typeface="Verdana" pitchFamily="34" charset="0"/>
                <a:ea typeface="Verdana" pitchFamily="34" charset="0"/>
                <a:cs typeface="Verdana" pitchFamily="34" charset="0"/>
              </a:rPr>
              <a:t>στην Περιφέρεια Στερεάς Ελλάδας» συνολικού προϋπολογισμού </a:t>
            </a:r>
            <a:r>
              <a:rPr lang="en-US" sz="675" dirty="0">
                <a:solidFill>
                  <a:srgbClr val="002060"/>
                </a:solidFill>
                <a:latin typeface="Verdana" pitchFamily="34" charset="0"/>
                <a:ea typeface="Verdana" pitchFamily="34" charset="0"/>
                <a:cs typeface="Verdana" pitchFamily="34" charset="0"/>
              </a:rPr>
              <a:t>25 </a:t>
            </a:r>
            <a:r>
              <a:rPr lang="el-GR" sz="675" dirty="0">
                <a:solidFill>
                  <a:srgbClr val="002060"/>
                </a:solidFill>
                <a:latin typeface="Verdana" pitchFamily="34" charset="0"/>
                <a:ea typeface="Verdana" pitchFamily="34" charset="0"/>
                <a:cs typeface="Verdana" pitchFamily="34" charset="0"/>
              </a:rPr>
              <a:t>εκ. ευρώ.</a:t>
            </a:r>
            <a:endParaRPr lang="en-US" sz="675" b="1" dirty="0">
              <a:solidFill>
                <a:srgbClr val="002060"/>
              </a:solidFill>
              <a:latin typeface="Verdana" pitchFamily="34" charset="0"/>
              <a:ea typeface="Verdana" pitchFamily="34" charset="0"/>
              <a:cs typeface="Verdana" pitchFamily="34" charset="0"/>
            </a:endParaRPr>
          </a:p>
          <a:p>
            <a:pPr algn="just"/>
            <a:endParaRPr lang="el-GR" sz="675" dirty="0">
              <a:solidFill>
                <a:srgbClr val="002060"/>
              </a:solidFill>
              <a:latin typeface="Verdana" pitchFamily="34" charset="0"/>
              <a:ea typeface="Verdana" pitchFamily="34" charset="0"/>
            </a:endParaRPr>
          </a:p>
          <a:p>
            <a:pPr algn="just"/>
            <a:r>
              <a:rPr lang="el-GR" sz="675" dirty="0">
                <a:solidFill>
                  <a:srgbClr val="002060"/>
                </a:solidFill>
                <a:latin typeface="Verdana" pitchFamily="34" charset="0"/>
                <a:ea typeface="Verdana" pitchFamily="34" charset="0"/>
              </a:rPr>
              <a:t>Η Δράση στοχεύει στην παροχή ενίσχυσης των πολύ μικρών και μικρών επιχειρήσεων της Περιφέρειας Στερεάς Ελλάδας με τη μορφή επιχορήγησης για τη διασφάλιση επαρκούς ρευστότητας για την αντιμετώπιση των επιπτώσεων της πανδημίας </a:t>
            </a:r>
            <a:r>
              <a:rPr lang="en-US" sz="675" dirty="0">
                <a:solidFill>
                  <a:srgbClr val="002060"/>
                </a:solidFill>
                <a:latin typeface="Verdana" pitchFamily="34" charset="0"/>
                <a:ea typeface="Verdana" pitchFamily="34" charset="0"/>
              </a:rPr>
              <a:t>Covid-19</a:t>
            </a:r>
            <a:r>
              <a:rPr lang="el-GR" sz="675" dirty="0">
                <a:solidFill>
                  <a:srgbClr val="002060"/>
                </a:solidFill>
                <a:latin typeface="Verdana" pitchFamily="34" charset="0"/>
                <a:ea typeface="Verdana" pitchFamily="34" charset="0"/>
              </a:rPr>
              <a:t>.</a:t>
            </a:r>
            <a:endParaRPr lang="en-US" sz="675" dirty="0">
              <a:solidFill>
                <a:srgbClr val="002060"/>
              </a:solidFill>
              <a:latin typeface="Verdana" pitchFamily="34" charset="0"/>
              <a:ea typeface="Verdana" pitchFamily="34" charset="0"/>
            </a:endParaRPr>
          </a:p>
          <a:p>
            <a:pPr algn="just"/>
            <a:endParaRPr lang="en-US" sz="675" b="1" dirty="0">
              <a:solidFill>
                <a:srgbClr val="002060"/>
              </a:solidFill>
              <a:latin typeface="Verdana" pitchFamily="34" charset="0"/>
              <a:ea typeface="Verdana" pitchFamily="34" charset="0"/>
              <a:cs typeface="Verdana" pitchFamily="34" charset="0"/>
            </a:endParaRPr>
          </a:p>
          <a:p>
            <a:pPr algn="just"/>
            <a:r>
              <a:rPr lang="el-GR" sz="675" dirty="0">
                <a:solidFill>
                  <a:srgbClr val="002060"/>
                </a:solidFill>
                <a:latin typeface="Verdana" pitchFamily="34" charset="0"/>
                <a:ea typeface="Verdana" pitchFamily="34" charset="0"/>
                <a:cs typeface="Verdana" pitchFamily="34" charset="0"/>
              </a:rPr>
              <a:t>Ο συνολικός προϋπολογισμός (100% Δημόσια Δαπάνη) της επένδυσης είναι ……………………………… €,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«Στερεά Ελλάδα» 2014-2020.</a:t>
            </a:r>
          </a:p>
        </p:txBody>
      </p:sp>
      <p:pic>
        <p:nvPicPr>
          <p:cNvPr id="3" name="Εικόνα 2">
            <a:extLst>
              <a:ext uri="{FF2B5EF4-FFF2-40B4-BE49-F238E27FC236}">
                <a16:creationId xmlns:a16="http://schemas.microsoft.com/office/drawing/2014/main" id="{383C5E75-4DEB-4094-9D78-3A2B35E2E8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5843" y="447490"/>
            <a:ext cx="2665476" cy="528066"/>
          </a:xfrm>
          <a:prstGeom prst="rect">
            <a:avLst/>
          </a:prstGeom>
        </p:spPr>
      </p:pic>
      <p:sp>
        <p:nvSpPr>
          <p:cNvPr id="14" name="Ορθογώνιο 13"/>
          <p:cNvSpPr/>
          <p:nvPr/>
        </p:nvSpPr>
        <p:spPr>
          <a:xfrm>
            <a:off x="1338682" y="2135451"/>
            <a:ext cx="4250077" cy="400110"/>
          </a:xfrm>
          <a:prstGeom prst="rect">
            <a:avLst/>
          </a:prstGeom>
        </p:spPr>
        <p:txBody>
          <a:bodyPr wrap="square">
            <a:spAutoFit/>
          </a:bodyPr>
          <a:lstStyle/>
          <a:p>
            <a:pPr algn="ct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ENI</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ΣΧΥΣΗ ΜΙΚΡΩΝ ΚΑΙ ΠΟΛΥ ΜΙΚΡΩΝ ΕΠΙΧΕΙΡΗΣΕΩΝ ΠΟΥ ΕΠΛΗΓΗΣΑΝ ΑΠΟ </a:t>
            </a: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ΤΟΝ </a:t>
            </a: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COVID</a:t>
            </a:r>
            <a:r>
              <a:rPr lang="el-GR" sz="1000" b="1">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-19 ΣΤΗΝ </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ΠΕΡΙΦΕΡΕΙΑ ΣΤΕΡΕΑΣ ΕΛΛΑΔΑΣ</a:t>
            </a:r>
            <a:endParaRPr lang="el-GR" sz="1000" dirty="0">
              <a:solidFill>
                <a:schemeClr val="accent5">
                  <a:lumMod val="75000"/>
                </a:schemeClr>
              </a:solidFill>
            </a:endParaRPr>
          </a:p>
        </p:txBody>
      </p:sp>
      <p:pic>
        <p:nvPicPr>
          <p:cNvPr id="1027" name="Picture 3" descr="C:\Users\papageorgiou\Desktop\andia.gr\ΠΕΠ ΣΤΕΡΕΑΣ ΕΛΛΑΔΑΣ\ΜΕΣΑΙΕΣ\ΔΗΜΟΣΙΟΤΗΤΑ\Sticker_ETPA_GR_HighRes__1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3038" y="4294022"/>
            <a:ext cx="3971925" cy="758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137</Words>
  <Application>Microsoft Office PowerPoint</Application>
  <PresentationFormat>Προβολή στην οθόνη (4:3)</PresentationFormat>
  <Paragraphs>7</Paragraphs>
  <Slides>1</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Calibri Light</vt:lpstr>
      <vt:lpstr>Verdana</vt:lpstr>
      <vt:lpstr>Θέμα του Office</vt:lpstr>
      <vt:lpstr>Παρουσίαση του PowerPoint</vt:lpstr>
    </vt:vector>
  </TitlesOfParts>
  <Company>KEPA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j sapios</cp:lastModifiedBy>
  <cp:revision>31</cp:revision>
  <cp:lastPrinted>2021-05-13T11:44:58Z</cp:lastPrinted>
  <dcterms:created xsi:type="dcterms:W3CDTF">2019-10-24T12:02:18Z</dcterms:created>
  <dcterms:modified xsi:type="dcterms:W3CDTF">2021-06-09T07:06:40Z</dcterms:modified>
</cp:coreProperties>
</file>